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11" Type="http://schemas.openxmlformats.org/officeDocument/2006/relationships/slide" Target="slides/slide5.xml"/><Relationship Id="rId22" Type="http://schemas.openxmlformats.org/officeDocument/2006/relationships/font" Target="fonts/Roboto-boldItalic.fntdata"/><Relationship Id="rId10" Type="http://schemas.openxmlformats.org/officeDocument/2006/relationships/slide" Target="slides/slide4.xml"/><Relationship Id="rId21" Type="http://schemas.openxmlformats.org/officeDocument/2006/relationships/font" Target="fonts/Robo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Roboto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1266a2675e_1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1266a2675e_1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1266a2675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1266a2675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1266a2675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1266a2675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266a2675e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1266a2675e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1266a2675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1266a2675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266a2675e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1266a2675e_1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1266a2675e_1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31266a2675e_1_2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1266a2675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1266a2675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1266a2675e_1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1266a2675e_1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1266a2675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1266a2675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1266a2675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1266a2675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5" name="Google Shape;85;p13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●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8" name="Google Shape;98;p15"/>
          <p:cNvSpPr txBox="1"/>
          <p:nvPr>
            <p:ph idx="1" type="subTitle"/>
          </p:nvPr>
        </p:nvSpPr>
        <p:spPr>
          <a:xfrm>
            <a:off x="2163769" y="4473804"/>
            <a:ext cx="48165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9" name="Google Shape;99;p15"/>
          <p:cNvSpPr txBox="1"/>
          <p:nvPr>
            <p:ph type="ctrTitle"/>
          </p:nvPr>
        </p:nvSpPr>
        <p:spPr>
          <a:xfrm>
            <a:off x="-50832" y="3338853"/>
            <a:ext cx="90096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b="1"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4" name="Google Shape;104;p16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40" name="Google Shape;140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1" name="Google Shape;14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48" name="Google Shape;14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93" name="Google Shape;93;p14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95500" y="275545"/>
            <a:ext cx="568322" cy="5683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presentation-creation.ru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hyperlink" Target="http://presentation-creation.ru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ctrTitle"/>
          </p:nvPr>
        </p:nvSpPr>
        <p:spPr>
          <a:xfrm>
            <a:off x="598100" y="1190751"/>
            <a:ext cx="8222100" cy="7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Дәріс №1</a:t>
            </a:r>
            <a:endParaRPr/>
          </a:p>
        </p:txBody>
      </p:sp>
      <p:sp>
        <p:nvSpPr>
          <p:cNvPr id="168" name="Google Shape;168;p26"/>
          <p:cNvSpPr txBox="1"/>
          <p:nvPr>
            <p:ph idx="1" type="subTitle"/>
          </p:nvPr>
        </p:nvSpPr>
        <p:spPr>
          <a:xfrm>
            <a:off x="598100" y="2247663"/>
            <a:ext cx="8222100" cy="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700" lvl="0" marL="1219200" marR="12700" rtl="0" algn="ctr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SzPts val="275"/>
              <a:buNone/>
            </a:pPr>
            <a:r>
              <a:rPr b="1" lang="ru" sz="225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Жер климатының өзгерісі.</a:t>
            </a:r>
            <a:endParaRPr b="1" sz="2250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" lvl="0" marL="1219200" marR="12700" rtl="0" algn="ctr">
              <a:lnSpc>
                <a:spcPct val="95000"/>
              </a:lnSpc>
              <a:spcBef>
                <a:spcPts val="100"/>
              </a:spcBef>
              <a:spcAft>
                <a:spcPts val="0"/>
              </a:spcAft>
              <a:buSzPts val="275"/>
              <a:buNone/>
            </a:pPr>
            <a:r>
              <a:rPr b="1" lang="ru" sz="225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Климаттың қалыптасуындағы тарихи кезеңдер</a:t>
            </a:r>
            <a:r>
              <a:rPr b="1" lang="ru" sz="20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05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525"/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4700" y="353688"/>
            <a:ext cx="1857375" cy="98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 txBox="1"/>
          <p:nvPr/>
        </p:nvSpPr>
        <p:spPr>
          <a:xfrm>
            <a:off x="5762075" y="3370300"/>
            <a:ext cx="3000000" cy="10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marR="12700" rtl="0" algn="ctr">
              <a:lnSpc>
                <a:spcPct val="9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ru" sz="1850">
                <a:solidFill>
                  <a:srgbClr val="FFFFFF"/>
                </a:solidFill>
              </a:rPr>
              <a:t>Шакирова Нуржанат Дәлелқызы</a:t>
            </a:r>
            <a:endParaRPr b="1" sz="1850">
              <a:solidFill>
                <a:srgbClr val="FFFFFF"/>
              </a:solidFill>
            </a:endParaRPr>
          </a:p>
          <a:p>
            <a:pPr indent="0" lvl="0" marL="12700" marR="12700" rtl="0" algn="ctr">
              <a:lnSpc>
                <a:spcPct val="96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b="1" lang="ru" sz="1850">
                <a:solidFill>
                  <a:srgbClr val="FFFFFF"/>
                </a:solidFill>
              </a:rPr>
              <a:t>PhD, аға оқытушы</a:t>
            </a:r>
            <a:endParaRPr b="1" sz="185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Жанартаулардың атқылауы</a:t>
            </a:r>
            <a:endParaRPr sz="3800">
              <a:solidFill>
                <a:schemeClr val="accent3"/>
              </a:solidFill>
            </a:endParaRPr>
          </a:p>
        </p:txBody>
      </p:sp>
      <p:sp>
        <p:nvSpPr>
          <p:cNvPr id="277" name="Google Shape;277;p35"/>
          <p:cNvSpPr txBox="1"/>
          <p:nvPr>
            <p:ph idx="1" type="body"/>
          </p:nvPr>
        </p:nvSpPr>
        <p:spPr>
          <a:xfrm>
            <a:off x="4734850" y="1895350"/>
            <a:ext cx="4097400" cy="26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1983ж Мексикадағы Эль-Чичон атқылауынан кейін күл массасы 16 млн тоннаға жеткен.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1991ж Филиппиндегі Пенатубо атқылау салдары көп болды.</a:t>
            </a:r>
            <a:endParaRPr sz="2400"/>
          </a:p>
        </p:txBody>
      </p:sp>
      <p:pic>
        <p:nvPicPr>
          <p:cNvPr id="278" name="Google Shape;27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2050"/>
            <a:ext cx="4552324" cy="37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7600" y="0"/>
            <a:ext cx="2474675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6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Күн активтілігінің ауытқуы</a:t>
            </a:r>
            <a:endParaRPr sz="4200">
              <a:solidFill>
                <a:schemeClr val="accent3"/>
              </a:solidFill>
            </a:endParaRPr>
          </a:p>
        </p:txBody>
      </p:sp>
      <p:sp>
        <p:nvSpPr>
          <p:cNvPr id="285" name="Google Shape;285;p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913" y="0"/>
            <a:ext cx="441007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1017800"/>
            <a:ext cx="223837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2667000"/>
            <a:ext cx="8756350" cy="19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5" name="Google Shape;29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32300" cy="46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ctrTitle"/>
          </p:nvPr>
        </p:nvSpPr>
        <p:spPr>
          <a:xfrm>
            <a:off x="598100" y="1058898"/>
            <a:ext cx="8222100" cy="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 txBox="1"/>
          <p:nvPr>
            <p:ph idx="1" type="subTitle"/>
          </p:nvPr>
        </p:nvSpPr>
        <p:spPr>
          <a:xfrm>
            <a:off x="598100" y="901876"/>
            <a:ext cx="8222100" cy="22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600"/>
              <a:t>Жоспар:</a:t>
            </a:r>
            <a:endParaRPr sz="8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200"/>
          </a:p>
          <a:p>
            <a:pPr indent="-35877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ru" sz="8200"/>
              <a:t>Атмосфераның қалыптасуы</a:t>
            </a:r>
            <a:endParaRPr sz="8200"/>
          </a:p>
          <a:p>
            <a:pPr indent="-35877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-"/>
            </a:pPr>
            <a:r>
              <a:rPr lang="ru" sz="8200"/>
              <a:t>Климат өзгеруінің негізгі факторлары</a:t>
            </a:r>
            <a:endParaRPr sz="8200"/>
          </a:p>
          <a:p>
            <a:pPr indent="-358775" lvl="0" marL="45720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ct val="100000"/>
              <a:buChar char="-"/>
            </a:pPr>
            <a:r>
              <a:rPr lang="ru" sz="8200"/>
              <a:t>Негізгі тұжырымдар</a:t>
            </a:r>
            <a:endParaRPr sz="8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title"/>
          </p:nvPr>
        </p:nvSpPr>
        <p:spPr>
          <a:xfrm>
            <a:off x="61075" y="63425"/>
            <a:ext cx="8771100" cy="5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300">
                <a:solidFill>
                  <a:schemeClr val="accent3"/>
                </a:solidFill>
              </a:rPr>
              <a:t>Атмосфераның қалыптасуы</a:t>
            </a:r>
            <a:endParaRPr b="1" sz="2300">
              <a:solidFill>
                <a:schemeClr val="accent3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r>
              <a:rPr lang="ru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00">
              <a:solidFill>
                <a:schemeClr val="accent3"/>
              </a:solidFill>
            </a:endParaRPr>
          </a:p>
        </p:txBody>
      </p:sp>
      <p:sp>
        <p:nvSpPr>
          <p:cNvPr id="182" name="Google Shape;182;p28"/>
          <p:cNvSpPr txBox="1"/>
          <p:nvPr>
            <p:ph idx="1" type="body"/>
          </p:nvPr>
        </p:nvSpPr>
        <p:spPr>
          <a:xfrm>
            <a:off x="4088975" y="2870025"/>
            <a:ext cx="56697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1"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рхей эоны</a:t>
            </a:r>
            <a:r>
              <a:rPr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(4 миллиард жылдан 2,5 миллиард жыл бұрын)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Протерозой эоны</a:t>
            </a:r>
            <a:r>
              <a:rPr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(2,5 миллиард жылдан 541 миллион жыл бұрын)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Фанерозой эоны</a:t>
            </a:r>
            <a:r>
              <a:rPr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(541 миллион жыл бұрын осы уақытқа дейін):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Кембрий кезеңі (</a:t>
            </a:r>
            <a:r>
              <a:rPr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541-485 млн жыл бұрын): салыстырмалы түрде жылы климаттық кезең, биоәртүрліліктің өсуі.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Карбониферия және Пермь кезеңдері</a:t>
            </a:r>
            <a:r>
              <a:rPr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(359-252 миллион жыл бұрын): климатқа әсер еткен ірі ормандардың пайда болуы, көміртектің жиналуы.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Мезозой кезеңі</a:t>
            </a:r>
            <a:r>
              <a:rPr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(252-66 млн жыл бұрын): динозавр кезеңі, климаты жылы және ылғалды болды.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Кайнозой кезеңі</a:t>
            </a:r>
            <a:r>
              <a:rPr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(соңғы 66 миллион жыл): сүтқоректілердің әртараптандырылуы, мұздық және мұзаралық дәуірлердің дәйекті кезеңдері, соның ішінде соңғысы — голоцен.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Голоцен</a:t>
            </a:r>
            <a:r>
              <a:rPr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(соңғы 11 700 жыл):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Қазіргі кезең</a:t>
            </a:r>
            <a:r>
              <a:rPr lang="ru" sz="4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мұздық және мұзаралық дәуірлердің өзгеруі климаттың тұрақты болуына және өркениеттердің дамуына қолайлы болуына әкелді.</a:t>
            </a:r>
            <a:endParaRPr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050" y="0"/>
            <a:ext cx="4784951" cy="301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75" y="509650"/>
            <a:ext cx="4098349" cy="445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ru"/>
              <a:t>Вставьте заголовок слайда</a:t>
            </a:r>
            <a:endParaRPr/>
          </a:p>
        </p:txBody>
      </p:sp>
      <p:sp>
        <p:nvSpPr>
          <p:cNvPr id="190" name="Google Shape;190;p29"/>
          <p:cNvSpPr txBox="1"/>
          <p:nvPr/>
        </p:nvSpPr>
        <p:spPr>
          <a:xfrm>
            <a:off x="2923772" y="4615705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900" u="none" cap="none" strike="noStrike">
                <a:solidFill>
                  <a:srgbClr val="4FCEFF"/>
                </a:solidFill>
                <a:latin typeface="Calibri"/>
                <a:ea typeface="Calibri"/>
                <a:cs typeface="Calibri"/>
                <a:sym typeface="Calibri"/>
              </a:rPr>
              <a:t>Шаблоны презентаций с сайта </a:t>
            </a:r>
            <a:r>
              <a:rPr b="0" i="0" lang="ru" sz="900" u="sng" cap="none" strike="noStrike">
                <a:solidFill>
                  <a:srgbClr val="B2DDF2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presentation-creation.ru</a:t>
            </a:r>
            <a:endParaRPr b="0" i="0" sz="900" u="none" cap="none" strike="noStrike">
              <a:solidFill>
                <a:srgbClr val="B2DD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29"/>
          <p:cNvGrpSpPr/>
          <p:nvPr/>
        </p:nvGrpSpPr>
        <p:grpSpPr>
          <a:xfrm>
            <a:off x="950581" y="1733327"/>
            <a:ext cx="1518804" cy="1518804"/>
            <a:chOff x="4836000" y="2169000"/>
            <a:chExt cx="2520000" cy="2520000"/>
          </a:xfrm>
        </p:grpSpPr>
        <p:sp>
          <p:nvSpPr>
            <p:cNvPr id="192" name="Google Shape;192;p29"/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4836000" y="2169000"/>
              <a:ext cx="2520000" cy="2520000"/>
            </a:xfrm>
            <a:custGeom>
              <a:rect b="b" l="l" r="r" t="t"/>
              <a:pathLst>
                <a:path extrusionOk="0" h="2520000" w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0000">
                  <a:schemeClr val="accent1"/>
                </a:gs>
                <a:gs pos="80000">
                  <a:srgbClr val="073763"/>
                </a:gs>
                <a:gs pos="100000">
                  <a:srgbClr val="073763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fmla="val 3194" name="adj"/>
              </a:avLst>
            </a:prstGeom>
            <a:gradFill>
              <a:gsLst>
                <a:gs pos="0">
                  <a:schemeClr val="accent1"/>
                </a:gs>
                <a:gs pos="20000">
                  <a:schemeClr val="accent1"/>
                </a:gs>
                <a:gs pos="80000">
                  <a:srgbClr val="073763"/>
                </a:gs>
                <a:gs pos="100000">
                  <a:srgbClr val="073763"/>
                </a:gs>
              </a:gsLst>
              <a:lin ang="17400156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fmla="val 3194" name="adj"/>
              </a:avLst>
            </a:prstGeom>
            <a:gradFill>
              <a:gsLst>
                <a:gs pos="0">
                  <a:schemeClr val="accent1"/>
                </a:gs>
                <a:gs pos="20000">
                  <a:schemeClr val="accent1"/>
                </a:gs>
                <a:gs pos="80000">
                  <a:srgbClr val="073763"/>
                </a:gs>
                <a:gs pos="100000">
                  <a:srgbClr val="073763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7" name="Google Shape;197;p29"/>
          <p:cNvGrpSpPr/>
          <p:nvPr/>
        </p:nvGrpSpPr>
        <p:grpSpPr>
          <a:xfrm>
            <a:off x="2357671" y="2685709"/>
            <a:ext cx="1518804" cy="1518804"/>
            <a:chOff x="4836000" y="2169000"/>
            <a:chExt cx="2520000" cy="2520000"/>
          </a:xfrm>
        </p:grpSpPr>
        <p:sp>
          <p:nvSpPr>
            <p:cNvPr id="198" name="Google Shape;198;p29"/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4836000" y="2169000"/>
              <a:ext cx="2520000" cy="2520000"/>
            </a:xfrm>
            <a:custGeom>
              <a:rect b="b" l="l" r="r" t="t"/>
              <a:pathLst>
                <a:path extrusionOk="0" h="2520000" w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20000">
                  <a:schemeClr val="accent2"/>
                </a:gs>
                <a:gs pos="80000">
                  <a:srgbClr val="004E6C"/>
                </a:gs>
                <a:gs pos="100000">
                  <a:srgbClr val="004E6C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fmla="val 3194" name="adj"/>
              </a:avLst>
            </a:prstGeom>
            <a:gradFill>
              <a:gsLst>
                <a:gs pos="0">
                  <a:schemeClr val="accent2"/>
                </a:gs>
                <a:gs pos="20000">
                  <a:schemeClr val="accent2"/>
                </a:gs>
                <a:gs pos="80000">
                  <a:srgbClr val="004E6C"/>
                </a:gs>
                <a:gs pos="100000">
                  <a:srgbClr val="004E6C"/>
                </a:gs>
              </a:gsLst>
              <a:lin ang="17400156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fmla="val 3194" name="adj"/>
              </a:avLst>
            </a:prstGeom>
            <a:gradFill>
              <a:gsLst>
                <a:gs pos="0">
                  <a:schemeClr val="accent2"/>
                </a:gs>
                <a:gs pos="20000">
                  <a:schemeClr val="accent2"/>
                </a:gs>
                <a:gs pos="80000">
                  <a:srgbClr val="004E6C"/>
                </a:gs>
                <a:gs pos="100000">
                  <a:srgbClr val="004E6C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3" name="Google Shape;203;p29"/>
          <p:cNvGrpSpPr/>
          <p:nvPr/>
        </p:nvGrpSpPr>
        <p:grpSpPr>
          <a:xfrm>
            <a:off x="3764761" y="1733327"/>
            <a:ext cx="1518804" cy="1518804"/>
            <a:chOff x="4836000" y="2169000"/>
            <a:chExt cx="2520000" cy="2520000"/>
          </a:xfrm>
        </p:grpSpPr>
        <p:sp>
          <p:nvSpPr>
            <p:cNvPr id="204" name="Google Shape;204;p29"/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4836000" y="2169000"/>
              <a:ext cx="2520000" cy="2520000"/>
            </a:xfrm>
            <a:custGeom>
              <a:rect b="b" l="l" r="r" t="t"/>
              <a:pathLst>
                <a:path extrusionOk="0" h="2520000" w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0000">
                  <a:schemeClr val="accent3"/>
                </a:gs>
                <a:gs pos="80000">
                  <a:srgbClr val="05686C"/>
                </a:gs>
                <a:gs pos="100000">
                  <a:srgbClr val="05686C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fmla="val 3194" name="adj"/>
              </a:avLst>
            </a:prstGeom>
            <a:gradFill>
              <a:gsLst>
                <a:gs pos="0">
                  <a:schemeClr val="accent3"/>
                </a:gs>
                <a:gs pos="20000">
                  <a:schemeClr val="accent3"/>
                </a:gs>
                <a:gs pos="80000">
                  <a:srgbClr val="05686C"/>
                </a:gs>
                <a:gs pos="100000">
                  <a:srgbClr val="05686C"/>
                </a:gs>
              </a:gsLst>
              <a:lin ang="17400156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fmla="val 3194" name="adj"/>
              </a:avLst>
            </a:prstGeom>
            <a:gradFill>
              <a:gsLst>
                <a:gs pos="0">
                  <a:schemeClr val="accent3"/>
                </a:gs>
                <a:gs pos="20000">
                  <a:schemeClr val="accent3"/>
                </a:gs>
                <a:gs pos="80000">
                  <a:srgbClr val="05686C"/>
                </a:gs>
                <a:gs pos="100000">
                  <a:srgbClr val="05686C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29"/>
          <p:cNvGrpSpPr/>
          <p:nvPr/>
        </p:nvGrpSpPr>
        <p:grpSpPr>
          <a:xfrm>
            <a:off x="5171851" y="2685709"/>
            <a:ext cx="1518804" cy="1518804"/>
            <a:chOff x="4836000" y="2169000"/>
            <a:chExt cx="2520000" cy="2520000"/>
          </a:xfrm>
        </p:grpSpPr>
        <p:sp>
          <p:nvSpPr>
            <p:cNvPr id="210" name="Google Shape;210;p29"/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4836000" y="2169000"/>
              <a:ext cx="2520000" cy="2520000"/>
            </a:xfrm>
            <a:custGeom>
              <a:rect b="b" l="l" r="r" t="t"/>
              <a:pathLst>
                <a:path extrusionOk="0" h="2520000" w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20000">
                  <a:schemeClr val="accent4"/>
                </a:gs>
                <a:gs pos="80000">
                  <a:srgbClr val="07674D"/>
                </a:gs>
                <a:gs pos="100000">
                  <a:srgbClr val="07674D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fmla="val 3194" name="adj"/>
              </a:avLst>
            </a:prstGeom>
            <a:gradFill>
              <a:gsLst>
                <a:gs pos="0">
                  <a:schemeClr val="accent4"/>
                </a:gs>
                <a:gs pos="20000">
                  <a:schemeClr val="accent4"/>
                </a:gs>
                <a:gs pos="80000">
                  <a:srgbClr val="07674D"/>
                </a:gs>
                <a:gs pos="100000">
                  <a:srgbClr val="07674D"/>
                </a:gs>
              </a:gsLst>
              <a:lin ang="17400156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fmla="val 3194" name="adj"/>
              </a:avLst>
            </a:prstGeom>
            <a:gradFill>
              <a:gsLst>
                <a:gs pos="0">
                  <a:schemeClr val="accent4"/>
                </a:gs>
                <a:gs pos="20000">
                  <a:schemeClr val="accent4"/>
                </a:gs>
                <a:gs pos="80000">
                  <a:srgbClr val="07674D"/>
                </a:gs>
                <a:gs pos="100000">
                  <a:srgbClr val="07674D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29"/>
          <p:cNvGrpSpPr/>
          <p:nvPr/>
        </p:nvGrpSpPr>
        <p:grpSpPr>
          <a:xfrm>
            <a:off x="6578941" y="1733326"/>
            <a:ext cx="1518804" cy="1518804"/>
            <a:chOff x="4836000" y="2169000"/>
            <a:chExt cx="2520000" cy="2520000"/>
          </a:xfrm>
        </p:grpSpPr>
        <p:sp>
          <p:nvSpPr>
            <p:cNvPr id="216" name="Google Shape;216;p29"/>
            <p:cNvSpPr/>
            <p:nvPr/>
          </p:nvSpPr>
          <p:spPr>
            <a:xfrm>
              <a:off x="5117250" y="2450250"/>
              <a:ext cx="1957500" cy="1957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4836000" y="2169000"/>
              <a:ext cx="2520000" cy="2520000"/>
            </a:xfrm>
            <a:custGeom>
              <a:rect b="b" l="l" r="r" t="t"/>
              <a:pathLst>
                <a:path extrusionOk="0" h="2520000" w="2520000">
                  <a:moveTo>
                    <a:pt x="1260000" y="0"/>
                  </a:moveTo>
                  <a:lnTo>
                    <a:pt x="1307651" y="2406"/>
                  </a:lnTo>
                  <a:lnTo>
                    <a:pt x="1343719" y="157509"/>
                  </a:lnTo>
                  <a:lnTo>
                    <a:pt x="1373156" y="158995"/>
                  </a:lnTo>
                  <a:lnTo>
                    <a:pt x="1464719" y="172969"/>
                  </a:lnTo>
                  <a:lnTo>
                    <a:pt x="1539823" y="32256"/>
                  </a:lnTo>
                  <a:lnTo>
                    <a:pt x="1631572" y="55847"/>
                  </a:lnTo>
                  <a:lnTo>
                    <a:pt x="1626212" y="216619"/>
                  </a:lnTo>
                  <a:lnTo>
                    <a:pt x="1690785" y="240253"/>
                  </a:lnTo>
                  <a:lnTo>
                    <a:pt x="1738743" y="263355"/>
                  </a:lnTo>
                  <a:lnTo>
                    <a:pt x="1848358" y="146182"/>
                  </a:lnTo>
                  <a:lnTo>
                    <a:pt x="1860591" y="152075"/>
                  </a:lnTo>
                  <a:lnTo>
                    <a:pt x="1930174" y="194348"/>
                  </a:lnTo>
                  <a:lnTo>
                    <a:pt x="1884010" y="346205"/>
                  </a:lnTo>
                  <a:lnTo>
                    <a:pt x="1963976" y="406002"/>
                  </a:lnTo>
                  <a:lnTo>
                    <a:pt x="1980587" y="421098"/>
                  </a:lnTo>
                  <a:lnTo>
                    <a:pt x="2115676" y="336982"/>
                  </a:lnTo>
                  <a:lnTo>
                    <a:pt x="2150955" y="369046"/>
                  </a:lnTo>
                  <a:lnTo>
                    <a:pt x="2183018" y="404324"/>
                  </a:lnTo>
                  <a:lnTo>
                    <a:pt x="2098902" y="539414"/>
                  </a:lnTo>
                  <a:lnTo>
                    <a:pt x="2113998" y="556024"/>
                  </a:lnTo>
                  <a:lnTo>
                    <a:pt x="2173796" y="635990"/>
                  </a:lnTo>
                  <a:lnTo>
                    <a:pt x="2325652" y="589826"/>
                  </a:lnTo>
                  <a:lnTo>
                    <a:pt x="2367925" y="659409"/>
                  </a:lnTo>
                  <a:lnTo>
                    <a:pt x="2373818" y="671642"/>
                  </a:lnTo>
                  <a:lnTo>
                    <a:pt x="2256645" y="781257"/>
                  </a:lnTo>
                  <a:lnTo>
                    <a:pt x="2279748" y="829215"/>
                  </a:lnTo>
                  <a:lnTo>
                    <a:pt x="2303382" y="893788"/>
                  </a:lnTo>
                  <a:lnTo>
                    <a:pt x="2464154" y="888428"/>
                  </a:lnTo>
                  <a:lnTo>
                    <a:pt x="2487745" y="980177"/>
                  </a:lnTo>
                  <a:lnTo>
                    <a:pt x="2347031" y="1055281"/>
                  </a:lnTo>
                  <a:lnTo>
                    <a:pt x="2361005" y="1146845"/>
                  </a:lnTo>
                  <a:lnTo>
                    <a:pt x="2362492" y="1176282"/>
                  </a:lnTo>
                  <a:lnTo>
                    <a:pt x="2517594" y="1212350"/>
                  </a:lnTo>
                  <a:lnTo>
                    <a:pt x="2520000" y="1260000"/>
                  </a:lnTo>
                  <a:lnTo>
                    <a:pt x="2517594" y="1307651"/>
                  </a:lnTo>
                  <a:lnTo>
                    <a:pt x="2362492" y="1343719"/>
                  </a:lnTo>
                  <a:lnTo>
                    <a:pt x="2361005" y="1373156"/>
                  </a:lnTo>
                  <a:lnTo>
                    <a:pt x="2347031" y="1464719"/>
                  </a:lnTo>
                  <a:lnTo>
                    <a:pt x="2487745" y="1539823"/>
                  </a:lnTo>
                  <a:lnTo>
                    <a:pt x="2464154" y="1631572"/>
                  </a:lnTo>
                  <a:lnTo>
                    <a:pt x="2303382" y="1626212"/>
                  </a:lnTo>
                  <a:lnTo>
                    <a:pt x="2279748" y="1690785"/>
                  </a:lnTo>
                  <a:lnTo>
                    <a:pt x="2256645" y="1738743"/>
                  </a:lnTo>
                  <a:lnTo>
                    <a:pt x="2373818" y="1848358"/>
                  </a:lnTo>
                  <a:lnTo>
                    <a:pt x="2367925" y="1860591"/>
                  </a:lnTo>
                  <a:lnTo>
                    <a:pt x="2325652" y="1930174"/>
                  </a:lnTo>
                  <a:lnTo>
                    <a:pt x="2173796" y="1884010"/>
                  </a:lnTo>
                  <a:lnTo>
                    <a:pt x="2113998" y="1963976"/>
                  </a:lnTo>
                  <a:lnTo>
                    <a:pt x="2098902" y="1980586"/>
                  </a:lnTo>
                  <a:lnTo>
                    <a:pt x="2183018" y="2115676"/>
                  </a:lnTo>
                  <a:lnTo>
                    <a:pt x="2150955" y="2150955"/>
                  </a:lnTo>
                  <a:lnTo>
                    <a:pt x="2115676" y="2183018"/>
                  </a:lnTo>
                  <a:lnTo>
                    <a:pt x="1980586" y="2098902"/>
                  </a:lnTo>
                  <a:lnTo>
                    <a:pt x="1963976" y="2113998"/>
                  </a:lnTo>
                  <a:lnTo>
                    <a:pt x="1884011" y="2173796"/>
                  </a:lnTo>
                  <a:lnTo>
                    <a:pt x="1930175" y="2325652"/>
                  </a:lnTo>
                  <a:lnTo>
                    <a:pt x="1860591" y="2367925"/>
                  </a:lnTo>
                  <a:lnTo>
                    <a:pt x="1848358" y="2373818"/>
                  </a:lnTo>
                  <a:lnTo>
                    <a:pt x="1738743" y="2256645"/>
                  </a:lnTo>
                  <a:lnTo>
                    <a:pt x="1690785" y="2279748"/>
                  </a:lnTo>
                  <a:lnTo>
                    <a:pt x="1626212" y="2303382"/>
                  </a:lnTo>
                  <a:lnTo>
                    <a:pt x="1631572" y="2464154"/>
                  </a:lnTo>
                  <a:lnTo>
                    <a:pt x="1539823" y="2487745"/>
                  </a:lnTo>
                  <a:lnTo>
                    <a:pt x="1464719" y="2347031"/>
                  </a:lnTo>
                  <a:lnTo>
                    <a:pt x="1373156" y="2361005"/>
                  </a:lnTo>
                  <a:lnTo>
                    <a:pt x="1343719" y="2362492"/>
                  </a:lnTo>
                  <a:lnTo>
                    <a:pt x="1307651" y="2517594"/>
                  </a:lnTo>
                  <a:lnTo>
                    <a:pt x="1260000" y="2520000"/>
                  </a:lnTo>
                  <a:lnTo>
                    <a:pt x="1212350" y="2517594"/>
                  </a:lnTo>
                  <a:lnTo>
                    <a:pt x="1176282" y="2362492"/>
                  </a:lnTo>
                  <a:lnTo>
                    <a:pt x="1146845" y="2361005"/>
                  </a:lnTo>
                  <a:lnTo>
                    <a:pt x="1055281" y="2347031"/>
                  </a:lnTo>
                  <a:lnTo>
                    <a:pt x="980177" y="2487745"/>
                  </a:lnTo>
                  <a:lnTo>
                    <a:pt x="888429" y="2464154"/>
                  </a:lnTo>
                  <a:lnTo>
                    <a:pt x="893788" y="2303382"/>
                  </a:lnTo>
                  <a:lnTo>
                    <a:pt x="829215" y="2279748"/>
                  </a:lnTo>
                  <a:lnTo>
                    <a:pt x="781257" y="2256645"/>
                  </a:lnTo>
                  <a:lnTo>
                    <a:pt x="671642" y="2373818"/>
                  </a:lnTo>
                  <a:lnTo>
                    <a:pt x="659409" y="2367925"/>
                  </a:lnTo>
                  <a:lnTo>
                    <a:pt x="589826" y="2325652"/>
                  </a:lnTo>
                  <a:lnTo>
                    <a:pt x="635990" y="2173796"/>
                  </a:lnTo>
                  <a:lnTo>
                    <a:pt x="556024" y="2113998"/>
                  </a:lnTo>
                  <a:lnTo>
                    <a:pt x="539414" y="2098902"/>
                  </a:lnTo>
                  <a:lnTo>
                    <a:pt x="404324" y="2183018"/>
                  </a:lnTo>
                  <a:lnTo>
                    <a:pt x="369046" y="2150955"/>
                  </a:lnTo>
                  <a:lnTo>
                    <a:pt x="336983" y="2115677"/>
                  </a:lnTo>
                  <a:lnTo>
                    <a:pt x="421099" y="1980586"/>
                  </a:lnTo>
                  <a:lnTo>
                    <a:pt x="406002" y="1963976"/>
                  </a:lnTo>
                  <a:lnTo>
                    <a:pt x="346205" y="1884010"/>
                  </a:lnTo>
                  <a:lnTo>
                    <a:pt x="194348" y="1930174"/>
                  </a:lnTo>
                  <a:lnTo>
                    <a:pt x="152075" y="1860591"/>
                  </a:lnTo>
                  <a:lnTo>
                    <a:pt x="146183" y="1848358"/>
                  </a:lnTo>
                  <a:lnTo>
                    <a:pt x="263355" y="1738743"/>
                  </a:lnTo>
                  <a:lnTo>
                    <a:pt x="240253" y="1690785"/>
                  </a:lnTo>
                  <a:lnTo>
                    <a:pt x="216619" y="1626212"/>
                  </a:lnTo>
                  <a:lnTo>
                    <a:pt x="55847" y="1631572"/>
                  </a:lnTo>
                  <a:lnTo>
                    <a:pt x="32256" y="1539823"/>
                  </a:lnTo>
                  <a:lnTo>
                    <a:pt x="172969" y="1464719"/>
                  </a:lnTo>
                  <a:lnTo>
                    <a:pt x="158995" y="1373156"/>
                  </a:lnTo>
                  <a:lnTo>
                    <a:pt x="157509" y="1343719"/>
                  </a:lnTo>
                  <a:lnTo>
                    <a:pt x="2406" y="1307650"/>
                  </a:lnTo>
                  <a:lnTo>
                    <a:pt x="0" y="1260000"/>
                  </a:lnTo>
                  <a:lnTo>
                    <a:pt x="2406" y="1212350"/>
                  </a:lnTo>
                  <a:lnTo>
                    <a:pt x="157509" y="1176282"/>
                  </a:lnTo>
                  <a:lnTo>
                    <a:pt x="158995" y="1146845"/>
                  </a:lnTo>
                  <a:lnTo>
                    <a:pt x="172969" y="1055281"/>
                  </a:lnTo>
                  <a:lnTo>
                    <a:pt x="32256" y="980177"/>
                  </a:lnTo>
                  <a:lnTo>
                    <a:pt x="55847" y="888428"/>
                  </a:lnTo>
                  <a:lnTo>
                    <a:pt x="216619" y="893788"/>
                  </a:lnTo>
                  <a:lnTo>
                    <a:pt x="240253" y="829215"/>
                  </a:lnTo>
                  <a:lnTo>
                    <a:pt x="263355" y="781257"/>
                  </a:lnTo>
                  <a:lnTo>
                    <a:pt x="146183" y="671642"/>
                  </a:lnTo>
                  <a:lnTo>
                    <a:pt x="152075" y="659409"/>
                  </a:lnTo>
                  <a:lnTo>
                    <a:pt x="194348" y="589826"/>
                  </a:lnTo>
                  <a:lnTo>
                    <a:pt x="346205" y="635990"/>
                  </a:lnTo>
                  <a:lnTo>
                    <a:pt x="406002" y="556024"/>
                  </a:lnTo>
                  <a:lnTo>
                    <a:pt x="421099" y="539414"/>
                  </a:lnTo>
                  <a:lnTo>
                    <a:pt x="336983" y="404324"/>
                  </a:lnTo>
                  <a:lnTo>
                    <a:pt x="369046" y="369046"/>
                  </a:lnTo>
                  <a:lnTo>
                    <a:pt x="404324" y="336982"/>
                  </a:lnTo>
                  <a:lnTo>
                    <a:pt x="539414" y="421098"/>
                  </a:lnTo>
                  <a:lnTo>
                    <a:pt x="556024" y="406002"/>
                  </a:lnTo>
                  <a:lnTo>
                    <a:pt x="635990" y="346205"/>
                  </a:lnTo>
                  <a:lnTo>
                    <a:pt x="589826" y="194348"/>
                  </a:lnTo>
                  <a:lnTo>
                    <a:pt x="659409" y="152075"/>
                  </a:lnTo>
                  <a:lnTo>
                    <a:pt x="671642" y="146182"/>
                  </a:lnTo>
                  <a:lnTo>
                    <a:pt x="781257" y="263355"/>
                  </a:lnTo>
                  <a:lnTo>
                    <a:pt x="829215" y="240253"/>
                  </a:lnTo>
                  <a:lnTo>
                    <a:pt x="893788" y="216619"/>
                  </a:lnTo>
                  <a:lnTo>
                    <a:pt x="888429" y="55847"/>
                  </a:lnTo>
                  <a:lnTo>
                    <a:pt x="980177" y="32256"/>
                  </a:lnTo>
                  <a:lnTo>
                    <a:pt x="1055281" y="172969"/>
                  </a:lnTo>
                  <a:lnTo>
                    <a:pt x="1146845" y="158995"/>
                  </a:lnTo>
                  <a:lnTo>
                    <a:pt x="1176282" y="157509"/>
                  </a:lnTo>
                  <a:lnTo>
                    <a:pt x="1212351" y="2406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20000">
                  <a:schemeClr val="accent5"/>
                </a:gs>
                <a:gs pos="80000">
                  <a:srgbClr val="387025"/>
                </a:gs>
                <a:gs pos="100000">
                  <a:srgbClr val="387025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5117250" y="2450250"/>
              <a:ext cx="1957500" cy="1957500"/>
            </a:xfrm>
            <a:prstGeom prst="donut">
              <a:avLst>
                <a:gd fmla="val 3194" name="adj"/>
              </a:avLst>
            </a:prstGeom>
            <a:gradFill>
              <a:gsLst>
                <a:gs pos="0">
                  <a:schemeClr val="accent5"/>
                </a:gs>
                <a:gs pos="20000">
                  <a:schemeClr val="accent5"/>
                </a:gs>
                <a:gs pos="80000">
                  <a:srgbClr val="387025"/>
                </a:gs>
                <a:gs pos="100000">
                  <a:srgbClr val="387025"/>
                </a:gs>
              </a:gsLst>
              <a:lin ang="17400156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5173500" y="2506500"/>
              <a:ext cx="1845000" cy="1845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5173500" y="2506500"/>
              <a:ext cx="1845000" cy="1845000"/>
            </a:xfrm>
            <a:prstGeom prst="donut">
              <a:avLst>
                <a:gd fmla="val 3194" name="adj"/>
              </a:avLst>
            </a:prstGeom>
            <a:gradFill>
              <a:gsLst>
                <a:gs pos="0">
                  <a:schemeClr val="accent5"/>
                </a:gs>
                <a:gs pos="20000">
                  <a:schemeClr val="accent5"/>
                </a:gs>
                <a:gs pos="80000">
                  <a:srgbClr val="387025"/>
                </a:gs>
                <a:gs pos="100000">
                  <a:srgbClr val="387025"/>
                </a:gs>
              </a:gsLst>
              <a:lin ang="8100019" scaled="0"/>
            </a:gra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29"/>
          <p:cNvSpPr/>
          <p:nvPr/>
        </p:nvSpPr>
        <p:spPr>
          <a:xfrm>
            <a:off x="987385" y="3559815"/>
            <a:ext cx="13494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1100" u="none" cap="none" strike="noStrike">
                <a:solidFill>
                  <a:srgbClr val="B2DDF2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elit, sed do eiusmod tempor incididunt ut labore et dolore magna aliqua. </a:t>
            </a:r>
            <a:endParaRPr sz="1100"/>
          </a:p>
        </p:txBody>
      </p:sp>
      <p:sp>
        <p:nvSpPr>
          <p:cNvPr id="222" name="Google Shape;222;p29"/>
          <p:cNvSpPr/>
          <p:nvPr/>
        </p:nvSpPr>
        <p:spPr>
          <a:xfrm>
            <a:off x="987385" y="3290321"/>
            <a:ext cx="11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C4EEFF"/>
                </a:solidFill>
                <a:latin typeface="Calibri"/>
                <a:ea typeface="Calibri"/>
                <a:cs typeface="Calibri"/>
                <a:sym typeface="Calibri"/>
              </a:rPr>
              <a:t>Lorem ipsum </a:t>
            </a:r>
            <a:endParaRPr sz="1100"/>
          </a:p>
        </p:txBody>
      </p:sp>
      <p:sp>
        <p:nvSpPr>
          <p:cNvPr id="223" name="Google Shape;223;p29"/>
          <p:cNvSpPr/>
          <p:nvPr/>
        </p:nvSpPr>
        <p:spPr>
          <a:xfrm>
            <a:off x="3893546" y="3564002"/>
            <a:ext cx="13494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B2DDF2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elit, sed do eiusmod tempor incididunt ut labore et dolore magna aliqua. </a:t>
            </a:r>
            <a:endParaRPr sz="1100"/>
          </a:p>
        </p:txBody>
      </p:sp>
      <p:sp>
        <p:nvSpPr>
          <p:cNvPr id="224" name="Google Shape;224;p29"/>
          <p:cNvSpPr/>
          <p:nvPr/>
        </p:nvSpPr>
        <p:spPr>
          <a:xfrm>
            <a:off x="3888155" y="3273887"/>
            <a:ext cx="11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C4EEFF"/>
                </a:solidFill>
                <a:latin typeface="Calibri"/>
                <a:ea typeface="Calibri"/>
                <a:cs typeface="Calibri"/>
                <a:sym typeface="Calibri"/>
              </a:rPr>
              <a:t>Lorem ipsum </a:t>
            </a:r>
            <a:endParaRPr sz="1100"/>
          </a:p>
        </p:txBody>
      </p:sp>
      <p:sp>
        <p:nvSpPr>
          <p:cNvPr id="225" name="Google Shape;225;p29"/>
          <p:cNvSpPr/>
          <p:nvPr/>
        </p:nvSpPr>
        <p:spPr>
          <a:xfrm>
            <a:off x="6805473" y="3567320"/>
            <a:ext cx="13494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B2DDF2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elit, sed do eiusmod tempor incididunt ut labore et dolore magna aliqua. </a:t>
            </a:r>
            <a:endParaRPr sz="1100"/>
          </a:p>
        </p:txBody>
      </p:sp>
      <p:sp>
        <p:nvSpPr>
          <p:cNvPr id="226" name="Google Shape;226;p29"/>
          <p:cNvSpPr/>
          <p:nvPr/>
        </p:nvSpPr>
        <p:spPr>
          <a:xfrm>
            <a:off x="6805473" y="3297825"/>
            <a:ext cx="11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C4EEFF"/>
                </a:solidFill>
                <a:latin typeface="Calibri"/>
                <a:ea typeface="Calibri"/>
                <a:cs typeface="Calibri"/>
                <a:sym typeface="Calibri"/>
              </a:rPr>
              <a:t>Lorem ipsum </a:t>
            </a:r>
            <a:endParaRPr sz="1100"/>
          </a:p>
        </p:txBody>
      </p:sp>
      <p:sp>
        <p:nvSpPr>
          <p:cNvPr id="227" name="Google Shape;227;p29"/>
          <p:cNvSpPr/>
          <p:nvPr/>
        </p:nvSpPr>
        <p:spPr>
          <a:xfrm>
            <a:off x="2469226" y="1477413"/>
            <a:ext cx="13494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B2DDF2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elit, sed do eiusmod tempor incididunt ut labore et dolore magna aliqua. </a:t>
            </a:r>
            <a:endParaRPr sz="1100"/>
          </a:p>
        </p:txBody>
      </p:sp>
      <p:sp>
        <p:nvSpPr>
          <p:cNvPr id="228" name="Google Shape;228;p29"/>
          <p:cNvSpPr/>
          <p:nvPr/>
        </p:nvSpPr>
        <p:spPr>
          <a:xfrm>
            <a:off x="2469226" y="1207919"/>
            <a:ext cx="11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C4EEFF"/>
                </a:solidFill>
                <a:latin typeface="Calibri"/>
                <a:ea typeface="Calibri"/>
                <a:cs typeface="Calibri"/>
                <a:sym typeface="Calibri"/>
              </a:rPr>
              <a:t>Lorem ipsum </a:t>
            </a:r>
            <a:endParaRPr sz="1100"/>
          </a:p>
        </p:txBody>
      </p:sp>
      <p:sp>
        <p:nvSpPr>
          <p:cNvPr id="229" name="Google Shape;229;p29"/>
          <p:cNvSpPr/>
          <p:nvPr/>
        </p:nvSpPr>
        <p:spPr>
          <a:xfrm>
            <a:off x="5283407" y="1477413"/>
            <a:ext cx="13494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B2DDF2"/>
                </a:solidFill>
                <a:latin typeface="Calibri"/>
                <a:ea typeface="Calibri"/>
                <a:cs typeface="Calibri"/>
                <a:sym typeface="Calibri"/>
              </a:rPr>
              <a:t>Lorem ipsum dolor sit amet, consectetur adipiscing elit, sed do eiusmod tempor incididunt ut labore et dolore magna aliqua. </a:t>
            </a:r>
            <a:endParaRPr sz="1100"/>
          </a:p>
        </p:txBody>
      </p:sp>
      <p:sp>
        <p:nvSpPr>
          <p:cNvPr id="230" name="Google Shape;230;p29"/>
          <p:cNvSpPr/>
          <p:nvPr/>
        </p:nvSpPr>
        <p:spPr>
          <a:xfrm>
            <a:off x="5283407" y="1207919"/>
            <a:ext cx="1105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solidFill>
                  <a:srgbClr val="C4EEFF"/>
                </a:solidFill>
                <a:latin typeface="Calibri"/>
                <a:ea typeface="Calibri"/>
                <a:cs typeface="Calibri"/>
                <a:sym typeface="Calibri"/>
              </a:rPr>
              <a:t>Lorem ipsum </a:t>
            </a:r>
            <a:endParaRPr sz="1100"/>
          </a:p>
        </p:txBody>
      </p:sp>
      <p:pic>
        <p:nvPicPr>
          <p:cNvPr id="231" name="Google Shape;23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869" y="68813"/>
            <a:ext cx="4493888" cy="2293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4081" y="28397"/>
            <a:ext cx="4257675" cy="263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438" y="2516156"/>
            <a:ext cx="9144000" cy="2538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ru"/>
              <a:t>Вставьте заголовок слайда</a:t>
            </a:r>
            <a:endParaRPr/>
          </a:p>
        </p:txBody>
      </p:sp>
      <p:pic>
        <p:nvPicPr>
          <p:cNvPr id="239" name="Google Shape;23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474" y="1268016"/>
            <a:ext cx="8343300" cy="326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0"/>
          <p:cNvSpPr txBox="1"/>
          <p:nvPr/>
        </p:nvSpPr>
        <p:spPr>
          <a:xfrm>
            <a:off x="2923772" y="4615705"/>
            <a:ext cx="3200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" sz="900" u="none" cap="none" strike="noStrike">
                <a:solidFill>
                  <a:srgbClr val="4FCEFF"/>
                </a:solidFill>
                <a:latin typeface="Calibri"/>
                <a:ea typeface="Calibri"/>
                <a:cs typeface="Calibri"/>
                <a:sym typeface="Calibri"/>
              </a:rPr>
              <a:t>Шаблоны презентаций с сайта </a:t>
            </a:r>
            <a:r>
              <a:rPr b="0" i="0" lang="ru" sz="900" u="sng" cap="none" strike="noStrike">
                <a:solidFill>
                  <a:srgbClr val="B2DDF2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presentation-creation.ru</a:t>
            </a:r>
            <a:endParaRPr b="0" i="0" sz="900" u="none" cap="none" strike="noStrike">
              <a:solidFill>
                <a:srgbClr val="B2DD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481" y="0"/>
            <a:ext cx="449443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0912" y="178350"/>
            <a:ext cx="4136269" cy="4898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3"/>
              </a:solidFill>
            </a:endParaRPr>
          </a:p>
        </p:txBody>
      </p:sp>
      <p:sp>
        <p:nvSpPr>
          <p:cNvPr id="248" name="Google Shape;248;p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0850"/>
            <a:ext cx="8520600" cy="52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44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Тектоникалық процестер және континенттер дрейфі</a:t>
            </a:r>
            <a:endParaRPr sz="4044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66925"/>
            <a:ext cx="8462775" cy="37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Жердің өз білігінен айналу параметрлері мен Орбитаның өзгерістері</a:t>
            </a:r>
            <a:endParaRPr sz="3600">
              <a:solidFill>
                <a:schemeClr val="accent3"/>
              </a:solidFill>
            </a:endParaRPr>
          </a:p>
        </p:txBody>
      </p:sp>
      <p:sp>
        <p:nvSpPr>
          <p:cNvPr id="262" name="Google Shape;262;p3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3" name="Google Shape;2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229875"/>
            <a:ext cx="30956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2275" y="908925"/>
            <a:ext cx="5571724" cy="41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Мұхит суларының циркуляциясы</a:t>
            </a:r>
            <a:endParaRPr sz="3800">
              <a:solidFill>
                <a:schemeClr val="accent3"/>
              </a:solidFill>
            </a:endParaRPr>
          </a:p>
        </p:txBody>
      </p:sp>
      <p:sp>
        <p:nvSpPr>
          <p:cNvPr id="270" name="Google Shape;270;p3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25" y="908924"/>
            <a:ext cx="8410575" cy="36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